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ED83-6AC3-4177-81E0-3890341E65BD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A757-C4E5-4D24-B5F9-D305F10D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7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ED83-6AC3-4177-81E0-3890341E65BD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A757-C4E5-4D24-B5F9-D305F10D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ED83-6AC3-4177-81E0-3890341E65BD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A757-C4E5-4D24-B5F9-D305F10D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3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ED83-6AC3-4177-81E0-3890341E65BD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A757-C4E5-4D24-B5F9-D305F10D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ED83-6AC3-4177-81E0-3890341E65BD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A757-C4E5-4D24-B5F9-D305F10D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ED83-6AC3-4177-81E0-3890341E65BD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A757-C4E5-4D24-B5F9-D305F10D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5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ED83-6AC3-4177-81E0-3890341E65BD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A757-C4E5-4D24-B5F9-D305F10D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1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ED83-6AC3-4177-81E0-3890341E65BD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A757-C4E5-4D24-B5F9-D305F10D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ED83-6AC3-4177-81E0-3890341E65BD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A757-C4E5-4D24-B5F9-D305F10D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ED83-6AC3-4177-81E0-3890341E65BD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A757-C4E5-4D24-B5F9-D305F10D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ED83-6AC3-4177-81E0-3890341E65BD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A757-C4E5-4D24-B5F9-D305F10D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ED83-6AC3-4177-81E0-3890341E65BD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A757-C4E5-4D24-B5F9-D305F10D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2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5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3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6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0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1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7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73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B. Tucker</dc:creator>
  <cp:lastModifiedBy>Jennifer B. Tucker</cp:lastModifiedBy>
  <cp:revision>4</cp:revision>
  <dcterms:created xsi:type="dcterms:W3CDTF">2019-11-01T13:57:34Z</dcterms:created>
  <dcterms:modified xsi:type="dcterms:W3CDTF">2019-11-02T09:49:11Z</dcterms:modified>
</cp:coreProperties>
</file>